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57" r:id="rId2"/>
  </p:sldIdLst>
  <p:sldSz cx="9906000" cy="6858000" type="A4"/>
  <p:notesSz cx="6799263" cy="9929813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Comic Sans MS" panose="030F0702030302020204" pitchFamily="66" charset="0"/>
      <p:regular r:id="rId8"/>
      <p:bold r:id="rId9"/>
      <p:italic r:id="rId10"/>
      <p:boldItalic r:id="rId11"/>
    </p:embeddedFont>
    <p:embeddedFont>
      <p:font typeface="Overlock" panose="020B0604020202020204" charset="0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4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ableStyles" Target="tableStyle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6863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927" y="4716661"/>
            <a:ext cx="5439410" cy="4468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9289312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>
            <a:spLocks noGrp="1"/>
          </p:cNvSpPr>
          <p:nvPr>
            <p:ph type="body" idx="1"/>
          </p:nvPr>
        </p:nvSpPr>
        <p:spPr>
          <a:xfrm>
            <a:off x="679927" y="4716661"/>
            <a:ext cx="5439410" cy="446841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6863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107423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5014913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682329" y="2505075"/>
            <a:ext cx="4190702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5014913" y="1681163"/>
            <a:ext cx="4211340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5014913" y="2505075"/>
            <a:ext cx="4211340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777332" y="-270669"/>
            <a:ext cx="4351338" cy="8543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5251054" y="2203053"/>
            <a:ext cx="5811838" cy="21359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917179" y="128985"/>
            <a:ext cx="5811838" cy="6284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4"/>
          <p:cNvPicPr preferRelativeResize="0"/>
          <p:nvPr/>
        </p:nvPicPr>
        <p:blipFill rotWithShape="1">
          <a:blip r:embed="rId3">
            <a:alphaModFix/>
          </a:blip>
          <a:srcRect l="6013" t="19512" r="6071" b="41627"/>
          <a:stretch/>
        </p:blipFill>
        <p:spPr>
          <a:xfrm>
            <a:off x="2899317" y="2747554"/>
            <a:ext cx="3791207" cy="2979263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4"/>
          <p:cNvSpPr/>
          <p:nvPr/>
        </p:nvSpPr>
        <p:spPr>
          <a:xfrm>
            <a:off x="1251751" y="852996"/>
            <a:ext cx="2838264" cy="2226445"/>
          </a:xfrm>
          <a:prstGeom prst="cloud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Communicating the value of education and helping them to feel that they belong in school</a:t>
            </a:r>
            <a:endParaRPr dirty="0"/>
          </a:p>
        </p:txBody>
      </p:sp>
      <p:sp>
        <p:nvSpPr>
          <p:cNvPr id="91" name="Google Shape;91;p14"/>
          <p:cNvSpPr/>
          <p:nvPr/>
        </p:nvSpPr>
        <p:spPr>
          <a:xfrm>
            <a:off x="3649462" y="5744685"/>
            <a:ext cx="2607076" cy="781235"/>
          </a:xfrm>
          <a:custGeom>
            <a:avLst/>
            <a:gdLst/>
            <a:ahLst/>
            <a:cxnLst/>
            <a:rect l="l" t="t" r="r" b="b"/>
            <a:pathLst>
              <a:path w="2607076" h="781235" fill="none" extrusionOk="0">
                <a:moveTo>
                  <a:pt x="0" y="0"/>
                </a:moveTo>
                <a:cubicBezTo>
                  <a:pt x="250878" y="7116"/>
                  <a:pt x="387680" y="-5473"/>
                  <a:pt x="625698" y="0"/>
                </a:cubicBezTo>
                <a:cubicBezTo>
                  <a:pt x="863716" y="5473"/>
                  <a:pt x="991557" y="-15277"/>
                  <a:pt x="1277467" y="0"/>
                </a:cubicBezTo>
                <a:cubicBezTo>
                  <a:pt x="1563377" y="15277"/>
                  <a:pt x="1691197" y="-17928"/>
                  <a:pt x="1851024" y="0"/>
                </a:cubicBezTo>
                <a:cubicBezTo>
                  <a:pt x="2010851" y="17928"/>
                  <a:pt x="2383098" y="-27301"/>
                  <a:pt x="2607076" y="0"/>
                </a:cubicBezTo>
                <a:cubicBezTo>
                  <a:pt x="2596495" y="170291"/>
                  <a:pt x="2614073" y="243910"/>
                  <a:pt x="2607076" y="374993"/>
                </a:cubicBezTo>
                <a:cubicBezTo>
                  <a:pt x="2600079" y="506076"/>
                  <a:pt x="2610198" y="612439"/>
                  <a:pt x="2607076" y="781235"/>
                </a:cubicBezTo>
                <a:cubicBezTo>
                  <a:pt x="2396896" y="752822"/>
                  <a:pt x="2176190" y="763245"/>
                  <a:pt x="1955307" y="781235"/>
                </a:cubicBezTo>
                <a:cubicBezTo>
                  <a:pt x="1734424" y="799225"/>
                  <a:pt x="1623548" y="757311"/>
                  <a:pt x="1355680" y="781235"/>
                </a:cubicBezTo>
                <a:cubicBezTo>
                  <a:pt x="1087812" y="805159"/>
                  <a:pt x="896249" y="786248"/>
                  <a:pt x="651769" y="781235"/>
                </a:cubicBezTo>
                <a:cubicBezTo>
                  <a:pt x="407289" y="776222"/>
                  <a:pt x="236976" y="750173"/>
                  <a:pt x="0" y="781235"/>
                </a:cubicBezTo>
                <a:cubicBezTo>
                  <a:pt x="-17555" y="673374"/>
                  <a:pt x="10956" y="512088"/>
                  <a:pt x="0" y="406242"/>
                </a:cubicBezTo>
                <a:cubicBezTo>
                  <a:pt x="-10956" y="300396"/>
                  <a:pt x="14498" y="184313"/>
                  <a:pt x="0" y="0"/>
                </a:cubicBezTo>
                <a:close/>
              </a:path>
              <a:path w="2607076" h="781235" extrusionOk="0">
                <a:moveTo>
                  <a:pt x="0" y="0"/>
                </a:moveTo>
                <a:cubicBezTo>
                  <a:pt x="157313" y="-30983"/>
                  <a:pt x="364582" y="25273"/>
                  <a:pt x="651769" y="0"/>
                </a:cubicBezTo>
                <a:cubicBezTo>
                  <a:pt x="938956" y="-25273"/>
                  <a:pt x="1052039" y="30781"/>
                  <a:pt x="1329609" y="0"/>
                </a:cubicBezTo>
                <a:cubicBezTo>
                  <a:pt x="1607179" y="-30781"/>
                  <a:pt x="1771448" y="-21971"/>
                  <a:pt x="1903165" y="0"/>
                </a:cubicBezTo>
                <a:cubicBezTo>
                  <a:pt x="2034882" y="21971"/>
                  <a:pt x="2355466" y="25304"/>
                  <a:pt x="2607076" y="0"/>
                </a:cubicBezTo>
                <a:cubicBezTo>
                  <a:pt x="2609902" y="100119"/>
                  <a:pt x="2603039" y="186692"/>
                  <a:pt x="2607076" y="367180"/>
                </a:cubicBezTo>
                <a:cubicBezTo>
                  <a:pt x="2611113" y="547668"/>
                  <a:pt x="2603776" y="686651"/>
                  <a:pt x="2607076" y="781235"/>
                </a:cubicBezTo>
                <a:cubicBezTo>
                  <a:pt x="2475639" y="761911"/>
                  <a:pt x="2224056" y="775107"/>
                  <a:pt x="2033519" y="781235"/>
                </a:cubicBezTo>
                <a:cubicBezTo>
                  <a:pt x="1842982" y="787363"/>
                  <a:pt x="1635593" y="810466"/>
                  <a:pt x="1381750" y="781235"/>
                </a:cubicBezTo>
                <a:cubicBezTo>
                  <a:pt x="1127907" y="752004"/>
                  <a:pt x="946819" y="800204"/>
                  <a:pt x="677840" y="781235"/>
                </a:cubicBezTo>
                <a:cubicBezTo>
                  <a:pt x="408861" y="762267"/>
                  <a:pt x="154164" y="806537"/>
                  <a:pt x="0" y="781235"/>
                </a:cubicBezTo>
                <a:cubicBezTo>
                  <a:pt x="13710" y="628257"/>
                  <a:pt x="-4460" y="490867"/>
                  <a:pt x="0" y="406242"/>
                </a:cubicBezTo>
                <a:cubicBezTo>
                  <a:pt x="4460" y="321617"/>
                  <a:pt x="7054" y="146182"/>
                  <a:pt x="0" y="0"/>
                </a:cubicBezTo>
                <a:close/>
              </a:path>
            </a:pathLst>
          </a:cu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Mrs Hunt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Family Liaison Officer</a:t>
            </a:r>
            <a:endParaRPr sz="18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2" name="Google Shape;92;p14"/>
          <p:cNvSpPr/>
          <p:nvPr/>
        </p:nvSpPr>
        <p:spPr>
          <a:xfrm>
            <a:off x="221386" y="135138"/>
            <a:ext cx="9587883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cap="none" dirty="0">
                <a:solidFill>
                  <a:schemeClr val="accent4">
                    <a:lumMod val="75000"/>
                  </a:schemeClr>
                </a:solidFill>
                <a:latin typeface="Overlock"/>
                <a:ea typeface="Overlock"/>
                <a:cs typeface="Overlock"/>
                <a:sym typeface="Overlock"/>
              </a:rPr>
              <a:t>Some of the most effective ways in which families can support children to learn</a:t>
            </a:r>
            <a:endParaRPr sz="2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93" name="Google Shape;93;p14"/>
          <p:cNvSpPr/>
          <p:nvPr/>
        </p:nvSpPr>
        <p:spPr>
          <a:xfrm>
            <a:off x="150920" y="97654"/>
            <a:ext cx="9587884" cy="6658253"/>
          </a:xfrm>
          <a:custGeom>
            <a:avLst/>
            <a:gdLst/>
            <a:ahLst/>
            <a:cxnLst/>
            <a:rect l="l" t="t" r="r" b="b"/>
            <a:pathLst>
              <a:path w="9587884" h="6658253" extrusionOk="0">
                <a:moveTo>
                  <a:pt x="0" y="0"/>
                </a:moveTo>
                <a:cubicBezTo>
                  <a:pt x="292166" y="-2736"/>
                  <a:pt x="480772" y="-37785"/>
                  <a:pt x="780728" y="0"/>
                </a:cubicBezTo>
                <a:cubicBezTo>
                  <a:pt x="1080684" y="37785"/>
                  <a:pt x="1046043" y="-20567"/>
                  <a:pt x="1273819" y="0"/>
                </a:cubicBezTo>
                <a:cubicBezTo>
                  <a:pt x="1501595" y="20567"/>
                  <a:pt x="1868077" y="-19113"/>
                  <a:pt x="2150425" y="0"/>
                </a:cubicBezTo>
                <a:cubicBezTo>
                  <a:pt x="2432773" y="19113"/>
                  <a:pt x="2654626" y="39992"/>
                  <a:pt x="3027032" y="0"/>
                </a:cubicBezTo>
                <a:cubicBezTo>
                  <a:pt x="3399438" y="-39992"/>
                  <a:pt x="3327995" y="21190"/>
                  <a:pt x="3520123" y="0"/>
                </a:cubicBezTo>
                <a:cubicBezTo>
                  <a:pt x="3712251" y="-21190"/>
                  <a:pt x="4024160" y="-36459"/>
                  <a:pt x="4300851" y="0"/>
                </a:cubicBezTo>
                <a:cubicBezTo>
                  <a:pt x="4577542" y="36459"/>
                  <a:pt x="4685811" y="23271"/>
                  <a:pt x="4793942" y="0"/>
                </a:cubicBezTo>
                <a:cubicBezTo>
                  <a:pt x="4902073" y="-23271"/>
                  <a:pt x="5254641" y="-23327"/>
                  <a:pt x="5670549" y="0"/>
                </a:cubicBezTo>
                <a:cubicBezTo>
                  <a:pt x="6086457" y="23327"/>
                  <a:pt x="6084251" y="-9795"/>
                  <a:pt x="6451276" y="0"/>
                </a:cubicBezTo>
                <a:cubicBezTo>
                  <a:pt x="6818301" y="9795"/>
                  <a:pt x="7113442" y="-20519"/>
                  <a:pt x="7327883" y="0"/>
                </a:cubicBezTo>
                <a:cubicBezTo>
                  <a:pt x="7542324" y="20519"/>
                  <a:pt x="7827010" y="29195"/>
                  <a:pt x="8012732" y="0"/>
                </a:cubicBezTo>
                <a:cubicBezTo>
                  <a:pt x="8198454" y="-29195"/>
                  <a:pt x="8383178" y="-12526"/>
                  <a:pt x="8697580" y="0"/>
                </a:cubicBezTo>
                <a:cubicBezTo>
                  <a:pt x="9011982" y="12526"/>
                  <a:pt x="9307062" y="-6905"/>
                  <a:pt x="9587884" y="0"/>
                </a:cubicBezTo>
                <a:cubicBezTo>
                  <a:pt x="9606332" y="142858"/>
                  <a:pt x="9604088" y="234772"/>
                  <a:pt x="9587884" y="466078"/>
                </a:cubicBezTo>
                <a:cubicBezTo>
                  <a:pt x="9571680" y="697384"/>
                  <a:pt x="9591366" y="962545"/>
                  <a:pt x="9587884" y="1131903"/>
                </a:cubicBezTo>
                <a:cubicBezTo>
                  <a:pt x="9584402" y="1301262"/>
                  <a:pt x="9597562" y="1674144"/>
                  <a:pt x="9587884" y="1930893"/>
                </a:cubicBezTo>
                <a:cubicBezTo>
                  <a:pt x="9578207" y="2187642"/>
                  <a:pt x="9606635" y="2393269"/>
                  <a:pt x="9587884" y="2530136"/>
                </a:cubicBezTo>
                <a:cubicBezTo>
                  <a:pt x="9569133" y="2667003"/>
                  <a:pt x="9558559" y="3006230"/>
                  <a:pt x="9587884" y="3129379"/>
                </a:cubicBezTo>
                <a:cubicBezTo>
                  <a:pt x="9617209" y="3252528"/>
                  <a:pt x="9572702" y="3527686"/>
                  <a:pt x="9587884" y="3795204"/>
                </a:cubicBezTo>
                <a:cubicBezTo>
                  <a:pt x="9603066" y="4062722"/>
                  <a:pt x="9573114" y="4042542"/>
                  <a:pt x="9587884" y="4261282"/>
                </a:cubicBezTo>
                <a:cubicBezTo>
                  <a:pt x="9602654" y="4480022"/>
                  <a:pt x="9579223" y="4576651"/>
                  <a:pt x="9587884" y="4860525"/>
                </a:cubicBezTo>
                <a:cubicBezTo>
                  <a:pt x="9596545" y="5144399"/>
                  <a:pt x="9620733" y="5292715"/>
                  <a:pt x="9587884" y="5592933"/>
                </a:cubicBezTo>
                <a:cubicBezTo>
                  <a:pt x="9555035" y="5893151"/>
                  <a:pt x="9631103" y="6227254"/>
                  <a:pt x="9587884" y="6658253"/>
                </a:cubicBezTo>
                <a:cubicBezTo>
                  <a:pt x="9433825" y="6663488"/>
                  <a:pt x="9266183" y="6670930"/>
                  <a:pt x="9094793" y="6658253"/>
                </a:cubicBezTo>
                <a:cubicBezTo>
                  <a:pt x="8923403" y="6645576"/>
                  <a:pt x="8745926" y="6663714"/>
                  <a:pt x="8601702" y="6658253"/>
                </a:cubicBezTo>
                <a:cubicBezTo>
                  <a:pt x="8457478" y="6652792"/>
                  <a:pt x="8388142" y="6676369"/>
                  <a:pt x="8204489" y="6658253"/>
                </a:cubicBezTo>
                <a:cubicBezTo>
                  <a:pt x="8020836" y="6640137"/>
                  <a:pt x="7941774" y="6652752"/>
                  <a:pt x="7711398" y="6658253"/>
                </a:cubicBezTo>
                <a:cubicBezTo>
                  <a:pt x="7481022" y="6663754"/>
                  <a:pt x="7300013" y="6662555"/>
                  <a:pt x="7122428" y="6658253"/>
                </a:cubicBezTo>
                <a:cubicBezTo>
                  <a:pt x="6944843" y="6653952"/>
                  <a:pt x="6454794" y="6655610"/>
                  <a:pt x="6245822" y="6658253"/>
                </a:cubicBezTo>
                <a:cubicBezTo>
                  <a:pt x="6036850" y="6660896"/>
                  <a:pt x="5877679" y="6637407"/>
                  <a:pt x="5560973" y="6658253"/>
                </a:cubicBezTo>
                <a:cubicBezTo>
                  <a:pt x="5244267" y="6679099"/>
                  <a:pt x="5042761" y="6626362"/>
                  <a:pt x="4876124" y="6658253"/>
                </a:cubicBezTo>
                <a:cubicBezTo>
                  <a:pt x="4709487" y="6690144"/>
                  <a:pt x="4649286" y="6644493"/>
                  <a:pt x="4478912" y="6658253"/>
                </a:cubicBezTo>
                <a:cubicBezTo>
                  <a:pt x="4308538" y="6672013"/>
                  <a:pt x="4065833" y="6656682"/>
                  <a:pt x="3889942" y="6658253"/>
                </a:cubicBezTo>
                <a:cubicBezTo>
                  <a:pt x="3714051" y="6659825"/>
                  <a:pt x="3492619" y="6638019"/>
                  <a:pt x="3300971" y="6658253"/>
                </a:cubicBezTo>
                <a:cubicBezTo>
                  <a:pt x="3109323" y="6678487"/>
                  <a:pt x="3028525" y="6661098"/>
                  <a:pt x="2903759" y="6658253"/>
                </a:cubicBezTo>
                <a:cubicBezTo>
                  <a:pt x="2778993" y="6655408"/>
                  <a:pt x="2336726" y="6657048"/>
                  <a:pt x="2123031" y="6658253"/>
                </a:cubicBezTo>
                <a:cubicBezTo>
                  <a:pt x="1909336" y="6659458"/>
                  <a:pt x="1872333" y="6660146"/>
                  <a:pt x="1725819" y="6658253"/>
                </a:cubicBezTo>
                <a:cubicBezTo>
                  <a:pt x="1579305" y="6656360"/>
                  <a:pt x="1396137" y="6652151"/>
                  <a:pt x="1232728" y="6658253"/>
                </a:cubicBezTo>
                <a:cubicBezTo>
                  <a:pt x="1069319" y="6664355"/>
                  <a:pt x="470844" y="6687236"/>
                  <a:pt x="0" y="6658253"/>
                </a:cubicBezTo>
                <a:cubicBezTo>
                  <a:pt x="17059" y="6329462"/>
                  <a:pt x="12938" y="6217727"/>
                  <a:pt x="0" y="5859263"/>
                </a:cubicBezTo>
                <a:cubicBezTo>
                  <a:pt x="-12938" y="5500799"/>
                  <a:pt x="-22070" y="5497517"/>
                  <a:pt x="0" y="5260020"/>
                </a:cubicBezTo>
                <a:cubicBezTo>
                  <a:pt x="22070" y="5022523"/>
                  <a:pt x="29478" y="4756439"/>
                  <a:pt x="0" y="4527612"/>
                </a:cubicBezTo>
                <a:cubicBezTo>
                  <a:pt x="-29478" y="4298785"/>
                  <a:pt x="-2544" y="4111267"/>
                  <a:pt x="0" y="3994952"/>
                </a:cubicBezTo>
                <a:cubicBezTo>
                  <a:pt x="2544" y="3878637"/>
                  <a:pt x="-15083" y="3639306"/>
                  <a:pt x="0" y="3462292"/>
                </a:cubicBezTo>
                <a:cubicBezTo>
                  <a:pt x="15083" y="3285278"/>
                  <a:pt x="16642" y="3090784"/>
                  <a:pt x="0" y="2863049"/>
                </a:cubicBezTo>
                <a:cubicBezTo>
                  <a:pt x="-16642" y="2635314"/>
                  <a:pt x="20466" y="2590986"/>
                  <a:pt x="0" y="2396971"/>
                </a:cubicBezTo>
                <a:cubicBezTo>
                  <a:pt x="-20466" y="2202956"/>
                  <a:pt x="25478" y="2120707"/>
                  <a:pt x="0" y="1864311"/>
                </a:cubicBezTo>
                <a:cubicBezTo>
                  <a:pt x="-25478" y="1607915"/>
                  <a:pt x="7696" y="1488913"/>
                  <a:pt x="0" y="1331651"/>
                </a:cubicBezTo>
                <a:cubicBezTo>
                  <a:pt x="-7696" y="1174389"/>
                  <a:pt x="16750" y="1001833"/>
                  <a:pt x="0" y="865573"/>
                </a:cubicBezTo>
                <a:cubicBezTo>
                  <a:pt x="-16750" y="729313"/>
                  <a:pt x="9734" y="269130"/>
                  <a:pt x="0" y="0"/>
                </a:cubicBezTo>
                <a:close/>
              </a:path>
            </a:pathLst>
          </a:custGeom>
          <a:noFill/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4"/>
          <p:cNvSpPr/>
          <p:nvPr/>
        </p:nvSpPr>
        <p:spPr>
          <a:xfrm>
            <a:off x="5930099" y="789557"/>
            <a:ext cx="2838264" cy="2226445"/>
          </a:xfrm>
          <a:prstGeom prst="cloud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Ensuring that they go to bed at a regular time, have breakfast and attend school</a:t>
            </a:r>
            <a:endParaRPr dirty="0"/>
          </a:p>
        </p:txBody>
      </p:sp>
      <p:sp>
        <p:nvSpPr>
          <p:cNvPr id="95" name="Google Shape;95;p14"/>
          <p:cNvSpPr/>
          <p:nvPr/>
        </p:nvSpPr>
        <p:spPr>
          <a:xfrm>
            <a:off x="6752390" y="2482233"/>
            <a:ext cx="2838264" cy="2226445"/>
          </a:xfrm>
          <a:prstGeom prst="cloud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Supporting social and emotional learning</a:t>
            </a:r>
            <a:endParaRPr dirty="0"/>
          </a:p>
        </p:txBody>
      </p:sp>
      <p:sp>
        <p:nvSpPr>
          <p:cNvPr id="96" name="Google Shape;96;p14"/>
          <p:cNvSpPr/>
          <p:nvPr/>
        </p:nvSpPr>
        <p:spPr>
          <a:xfrm>
            <a:off x="221386" y="2648310"/>
            <a:ext cx="2838264" cy="2226445"/>
          </a:xfrm>
          <a:prstGeom prst="cloud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Spending 10 minutes a day reading with your child and reading bedtime stories</a:t>
            </a:r>
            <a:endParaRPr dirty="0"/>
          </a:p>
        </p:txBody>
      </p:sp>
      <p:sp>
        <p:nvSpPr>
          <p:cNvPr id="97" name="Google Shape;97;p14"/>
          <p:cNvSpPr/>
          <p:nvPr/>
        </p:nvSpPr>
        <p:spPr>
          <a:xfrm>
            <a:off x="6380270" y="4299475"/>
            <a:ext cx="2838264" cy="2226445"/>
          </a:xfrm>
          <a:prstGeom prst="cloud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Outings to the park,  </a:t>
            </a:r>
            <a:r>
              <a:rPr lang="en-GB" sz="14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museums, the library and extra-curricular activities</a:t>
            </a:r>
            <a:endParaRPr dirty="0"/>
          </a:p>
        </p:txBody>
      </p:sp>
      <p:sp>
        <p:nvSpPr>
          <p:cNvPr id="98" name="Google Shape;98;p14"/>
          <p:cNvSpPr/>
          <p:nvPr/>
        </p:nvSpPr>
        <p:spPr>
          <a:xfrm>
            <a:off x="687466" y="4351909"/>
            <a:ext cx="2838264" cy="2226445"/>
          </a:xfrm>
          <a:prstGeom prst="cloud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Using opportunities in daily life to use numbers and talk about ‘how big/much/many’</a:t>
            </a:r>
            <a:endParaRPr dirty="0"/>
          </a:p>
        </p:txBody>
      </p:sp>
      <p:sp>
        <p:nvSpPr>
          <p:cNvPr id="99" name="Google Shape;99;p14"/>
          <p:cNvSpPr txBox="1"/>
          <p:nvPr/>
        </p:nvSpPr>
        <p:spPr>
          <a:xfrm>
            <a:off x="124471" y="6488749"/>
            <a:ext cx="2308750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©ELSA SUPPORT 2019</a:t>
            </a:r>
            <a:endParaRPr dirty="0"/>
          </a:p>
        </p:txBody>
      </p:sp>
      <p:sp>
        <p:nvSpPr>
          <p:cNvPr id="100" name="Google Shape;100;p14"/>
          <p:cNvSpPr/>
          <p:nvPr/>
        </p:nvSpPr>
        <p:spPr>
          <a:xfrm>
            <a:off x="3413234" y="559570"/>
            <a:ext cx="2950760" cy="2380584"/>
          </a:xfrm>
          <a:prstGeom prst="cloud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Showing interest in </a:t>
            </a:r>
            <a:r>
              <a:rPr lang="en-GB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their </a:t>
            </a:r>
            <a:r>
              <a:rPr lang="en-GB" sz="14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school and school activities. Working with the school to support your child with any particular issues</a:t>
            </a: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496</TotalTime>
  <Words>124</Words>
  <Application>Microsoft Office PowerPoint</Application>
  <PresentationFormat>A4 Paper (210x297 mm)</PresentationFormat>
  <Paragraphs>11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Comic Sans MS</vt:lpstr>
      <vt:lpstr>Overlock</vt:lpstr>
      <vt:lpstr>Calibri</vt:lpstr>
      <vt:lpstr>Arial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Lorayne Hunt</dc:creator>
  <cp:lastModifiedBy>Lorayne Hunt</cp:lastModifiedBy>
  <cp:revision>9</cp:revision>
  <cp:lastPrinted>2019-09-30T12:01:00Z</cp:lastPrinted>
  <dcterms:modified xsi:type="dcterms:W3CDTF">2021-06-22T13:48:14Z</dcterms:modified>
</cp:coreProperties>
</file>